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  <p:embeddedFont>
      <p:font typeface="Montserrat Medium" panose="00000600000000000000" pitchFamily="2" charset="0"/>
      <p:regular r:id="rId17"/>
      <p:italic r:id="rId18"/>
    </p:embeddedFont>
    <p:embeddedFont>
      <p:font typeface="Neue Machina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419979" y="4134227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LUNA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0979" y="6000308"/>
            <a:ext cx="3006042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By Team Hex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BE506-391E-CC51-966C-DEF607FD9A5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866439"/>
            <a:ext cx="3210720" cy="321072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44CE27FA-6358-CB19-D83C-7467E4CC9854}"/>
              </a:ext>
            </a:extLst>
          </p:cNvPr>
          <p:cNvSpPr txBox="1"/>
          <p:nvPr/>
        </p:nvSpPr>
        <p:spPr>
          <a:xfrm>
            <a:off x="12331085" y="380766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Montserrat Bold"/>
              </a:rPr>
              <a:t>Access our Github here!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19491" y="3454376"/>
            <a:ext cx="10837236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What is LUNA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9491" y="5496900"/>
            <a:ext cx="9352067" cy="181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LUNA stands for (Logical User-Friendly Navigation Assistant). It is a new way to interact with your pc with your voice. Using it's various commands, we can access different parts of our PC using different functions.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499239" y="3470534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80741" y="5347776"/>
            <a:ext cx="7726517" cy="20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We used 'Python' language to develop this project. We used various other APIs to integrate various experiences into the application.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247556" y="3125236"/>
            <a:ext cx="3678177" cy="36781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4999" b="-2500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272755" y="3125236"/>
            <a:ext cx="3678177" cy="367817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5000" b="-2499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362267" y="3125236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Freeform 19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0" y="591298"/>
            <a:ext cx="18288000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What can LUNA do?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9980" y="7772792"/>
            <a:ext cx="2953329" cy="123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LUNA can read the news and display the top 5 news happening in INDIA, further, we can ask it to display the news across the globe as well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9336" y="6863283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Read the News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5179" y="7772792"/>
            <a:ext cx="2953329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LUNA will also be able to play music using the Spotify API to play different music that you like!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14534" y="6863283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Play Music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24691" y="7772792"/>
            <a:ext cx="2953329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LUNA uses GPT-3 to give answers to various questions you ask. Try asking it some random questions and see it work!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04046" y="6863283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Use GPT-3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Other Functions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99676" y="7831991"/>
            <a:ext cx="3719127" cy="138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Luna can give you the reviews of your favourite movies!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3683" y="7142412"/>
            <a:ext cx="3791112" cy="61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7">
                <a:solidFill>
                  <a:srgbClr val="FFFFFF"/>
                </a:solidFill>
                <a:latin typeface="Montserrat Bold"/>
              </a:rPr>
              <a:t>Movie Reviews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5906" y="7831991"/>
            <a:ext cx="3719127" cy="186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LUNA will be able to show the current weather based on your city!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991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Weather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0667" y="7831991"/>
            <a:ext cx="3719127" cy="186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It can perform various different web functions and open different pages!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4674" y="7142412"/>
            <a:ext cx="3791112" cy="61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07">
                <a:solidFill>
                  <a:srgbClr val="FFFFFF"/>
                </a:solidFill>
                <a:latin typeface="Montserrat Bold"/>
              </a:rPr>
              <a:t>Web-Functions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Even more functions!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57266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979403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Wikipedia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Reminders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3964" y="7591719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Date &amp; 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Advantages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1887695" cy="640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LUNA allows you to get more done faster, thanks to its powerful navigation, productivity, and communication features.</a:t>
            </a:r>
          </a:p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LUNA can be customized to suit your preferences and needs, ensuring that you get the most out of your virtual assistant.</a:t>
            </a:r>
          </a:p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With LUNA, anyone can benefit from the power of advanced AI and machine learning technologies, regardless of their technical expertise or knowledge.</a:t>
            </a:r>
          </a:p>
          <a:p>
            <a:pPr>
              <a:lnSpc>
                <a:spcPts val="4647"/>
              </a:lnSpc>
            </a:pPr>
            <a:endParaRPr lang="en-US" sz="3319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4647"/>
              </a:lnSpc>
            </a:pPr>
            <a:endParaRPr lang="en-US" sz="3319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4415841" y="3282105"/>
            <a:ext cx="9456319" cy="363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-Bold"/>
              </a:rPr>
              <a:t>With good data and the right technology, people and institutions today can still solve hard problems and change the world for the better.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71219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9800" y="2489669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dirty="0">
                <a:solidFill>
                  <a:srgbClr val="FFFFFF"/>
                </a:solidFill>
                <a:latin typeface="Montserrat Bold"/>
              </a:rPr>
              <a:t>Team HEX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1219" y="8307919"/>
            <a:ext cx="6281646" cy="3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8"/>
              </a:lnSpc>
              <a:spcBef>
                <a:spcPct val="0"/>
              </a:spcBef>
            </a:pPr>
            <a:r>
              <a:rPr lang="en-US" sz="2355">
                <a:solidFill>
                  <a:srgbClr val="FFFFFF"/>
                </a:solidFill>
                <a:latin typeface="Montserrat"/>
              </a:rPr>
              <a:t>Keshav Memorial Institute of 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1219" y="9172156"/>
            <a:ext cx="6281646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Narayanguda, Hyderabad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7A042-8E45-0B0C-F887-2595D6170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623" y="3120899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320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</vt:lpstr>
      <vt:lpstr>Montserrat Medium</vt:lpstr>
      <vt:lpstr>Calibri</vt:lpstr>
      <vt:lpstr>Arial</vt:lpstr>
      <vt:lpstr>Neue Machina Ultra-Bold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</dc:title>
  <cp:lastModifiedBy>Srikar Veluvali</cp:lastModifiedBy>
  <cp:revision>2</cp:revision>
  <dcterms:created xsi:type="dcterms:W3CDTF">2006-08-16T00:00:00Z</dcterms:created>
  <dcterms:modified xsi:type="dcterms:W3CDTF">2023-08-03T08:39:12Z</dcterms:modified>
  <dc:identifier>DAFqdxZtOsQ</dc:identifier>
</cp:coreProperties>
</file>